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4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4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FE7F-4CBA-42A7-A648-E8B4434F1FE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FE59-C108-4E30-9A4B-D2D45DF69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990600" y="1143000"/>
            <a:ext cx="6934200" cy="3886200"/>
          </a:xfrm>
          <a:prstGeom prst="flowChartMulti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الرسم في ماتلاب</a:t>
            </a:r>
          </a:p>
          <a:p>
            <a:pPr algn="ctr"/>
            <a:r>
              <a:rPr lang="ar-SA" sz="4000" b="1" dirty="0" smtClean="0"/>
              <a:t>المرحلة الثانية –قسم الاحصاء</a:t>
            </a:r>
          </a:p>
          <a:p>
            <a:pPr algn="ctr"/>
            <a:r>
              <a:rPr lang="ar-SA" sz="4000" b="1" dirty="0" smtClean="0"/>
              <a:t>م.زينب صبيح جمعة</a:t>
            </a:r>
          </a:p>
        </p:txBody>
      </p:sp>
    </p:spTree>
    <p:extLst>
      <p:ext uri="{BB962C8B-B14F-4D97-AF65-F5344CB8AC3E}">
        <p14:creationId xmlns:p14="http://schemas.microsoft.com/office/powerpoint/2010/main" val="34490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147935"/>
            <a:ext cx="407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 smtClean="0"/>
              <a:t>رسم نقطة واحدة باللون الاحمر باستخدام دالة</a:t>
            </a:r>
          </a:p>
          <a:p>
            <a:pPr algn="ctr"/>
            <a:r>
              <a:rPr lang="en-US" b="1" dirty="0" smtClean="0"/>
              <a:t>plot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69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8928100" cy="617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-4465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b="1" dirty="0" smtClean="0"/>
              <a:t>رسم</a:t>
            </a:r>
            <a:r>
              <a:rPr lang="ar-SA" b="1" dirty="0" smtClean="0"/>
              <a:t> اكثر من </a:t>
            </a:r>
            <a:r>
              <a:rPr lang="ar-IQ" b="1" dirty="0" smtClean="0"/>
              <a:t> </a:t>
            </a:r>
            <a:r>
              <a:rPr lang="ar-IQ" b="1" dirty="0"/>
              <a:t>نقطة واحدة </a:t>
            </a:r>
            <a:r>
              <a:rPr lang="ar-IQ" b="1" dirty="0" smtClean="0"/>
              <a:t>باستخدام </a:t>
            </a:r>
            <a:r>
              <a:rPr lang="ar-IQ" b="1" dirty="0"/>
              <a:t>دالة</a:t>
            </a:r>
          </a:p>
          <a:p>
            <a:pPr algn="ctr"/>
            <a:r>
              <a:rPr lang="en-US" b="1" dirty="0"/>
              <a:t>plot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90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86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1676400"/>
            <a:ext cx="2691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1400" dirty="0" smtClean="0"/>
              <a:t>دالة تنشيء نافذة رسم فارغة</a:t>
            </a:r>
          </a:p>
          <a:p>
            <a:pPr algn="ctr"/>
            <a:r>
              <a:rPr lang="ar-SA" sz="1400" dirty="0" smtClean="0"/>
              <a:t>والارقام التي بداخل الاقواس تمثل رقم النافذة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1828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14500" y="2133600"/>
            <a:ext cx="8763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2286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رسم على شكل شرائط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24050" y="2590800"/>
            <a:ext cx="8763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38450" y="2743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رسم باللون البنفسجي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43050" y="2755702"/>
            <a:ext cx="2057400" cy="520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04931" y="3104346"/>
            <a:ext cx="1572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dirty="0"/>
              <a:t>هو مفتاح تبديل يعمل على تجميد الرسم البياني الحالي في نافذة الشكل،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60256" y="3068686"/>
            <a:ext cx="1344675" cy="817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88981" y="3776990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رسم دائرة باللون الاسود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24000" y="35814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52775" y="4494401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مربع توضيحي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57200" y="3385810"/>
            <a:ext cx="609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430021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رسم شبكة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732838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"/>
            <a:ext cx="13636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7543800" y="846137"/>
            <a:ext cx="609600" cy="449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0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839201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54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9100"/>
            <a:ext cx="88900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600200" y="34290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Hexagon 3"/>
          <p:cNvSpPr/>
          <p:nvPr/>
        </p:nvSpPr>
        <p:spPr>
          <a:xfrm>
            <a:off x="2133600" y="4267200"/>
            <a:ext cx="1295400" cy="533400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dirty="0" smtClean="0"/>
              <a:t>عند حذف </a:t>
            </a:r>
            <a:r>
              <a:rPr lang="en-US" dirty="0" err="1" smtClean="0"/>
              <a:t>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382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gular Pentagon 1"/>
          <p:cNvSpPr/>
          <p:nvPr/>
        </p:nvSpPr>
        <p:spPr>
          <a:xfrm>
            <a:off x="2819400" y="152400"/>
            <a:ext cx="5943600" cy="914400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dirty="0" smtClean="0"/>
              <a:t>نفس المثال الخاص بــ </a:t>
            </a:r>
            <a:r>
              <a:rPr lang="en-US" dirty="0" smtClean="0"/>
              <a:t>sin</a:t>
            </a:r>
            <a:r>
              <a:rPr lang="ar-SA" dirty="0" smtClean="0"/>
              <a:t>و</a:t>
            </a:r>
            <a:r>
              <a:rPr lang="en-US" dirty="0" smtClean="0"/>
              <a:t>  cos</a:t>
            </a:r>
            <a:r>
              <a:rPr lang="ar-SA" dirty="0" smtClean="0"/>
              <a:t> بعد </a:t>
            </a:r>
            <a:r>
              <a:rPr lang="ar-SA" smtClean="0"/>
              <a:t>حذف  </a:t>
            </a:r>
            <a:r>
              <a:rPr lang="en-US" smtClean="0"/>
              <a:t>ro</a:t>
            </a:r>
            <a:r>
              <a:rPr lang="en-US" dirty="0" smtClean="0"/>
              <a:t> </a:t>
            </a:r>
            <a:r>
              <a:rPr lang="ar-SA" dirty="0" smtClean="0"/>
              <a:t>  و</a:t>
            </a:r>
            <a:r>
              <a:rPr lang="en-US" dirty="0" smtClean="0"/>
              <a:t>b+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83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 alsharq</dc:creator>
  <cp:lastModifiedBy>abr alsharq</cp:lastModifiedBy>
  <cp:revision>10</cp:revision>
  <dcterms:created xsi:type="dcterms:W3CDTF">2024-03-17T08:37:22Z</dcterms:created>
  <dcterms:modified xsi:type="dcterms:W3CDTF">2024-03-21T11:46:29Z</dcterms:modified>
</cp:coreProperties>
</file>